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1978c1d02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1978c1d02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1978c1d02_0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1978c1d02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1978c1d02_0_1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1978c1d02_0_1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1978c1d02_0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1978c1d02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1978c1d02_0_1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1978c1d02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1978c1d02_0_1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1978c1d02_0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1978c1d02_0_1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1978c1d02_0_1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1978c1d02_0_1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1978c1d02_0_1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1978c1d02_0_1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1978c1d02_0_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1978c1d02_0_1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1978c1d02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1978c1d0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1978c1d0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1978c1d02_0_1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1978c1d02_0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1978c1d02_0_2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1978c1d02_0_2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1978c1d02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1978c1d02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1978c1d02_0_1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1978c1d02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1978c1d02_0_2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1978c1d02_0_2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1978c1d02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1978c1d02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1978c1d02_0_1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1978c1d02_0_1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1978c1d02_0_1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1978c1d02_0_1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1978c1d02_0_1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1978c1d02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1978c1d02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1978c1d02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1978c1d02_0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1978c1d02_0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1978c1d02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1978c1d02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Droplet Parameter Estimation using ML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updates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In-focus: Without 200 Micron</a:t>
            </a:r>
            <a:endParaRPr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Graphs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2506694"/>
            <a:ext cx="3844352" cy="20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875" y="2473725"/>
            <a:ext cx="3844352" cy="201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2705" cy="274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550" y="2746607"/>
            <a:ext cx="4522440" cy="2396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5627750" y="2003775"/>
            <a:ext cx="28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Distribution of predicted diameters of 200 micron droplets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00" y="1975650"/>
            <a:ext cx="398860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5" y="1975650"/>
            <a:ext cx="398860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De-focus: All Diameters, 300mm range on both sides</a:t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729450" y="1793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Graphs</a:t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33325"/>
            <a:ext cx="4303662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451" y="2543025"/>
            <a:ext cx="4094899" cy="2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15304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307" y="2446580"/>
            <a:ext cx="5049693" cy="26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00" y="1791950"/>
            <a:ext cx="398860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5" y="1791950"/>
            <a:ext cx="3988605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729450" y="4776800"/>
            <a:ext cx="36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50 micron, -110 mm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4836200" y="4776800"/>
            <a:ext cx="36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100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micron, -90 mm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00" y="1853850"/>
            <a:ext cx="398860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5" y="1853850"/>
            <a:ext cx="3988605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>
            <a:off x="4836200" y="4776800"/>
            <a:ext cx="36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400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micron, -290 mm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784000" y="4776800"/>
            <a:ext cx="36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400 micron, -740 mm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De-focus: Without 200 micron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Graphs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074" y="2173750"/>
            <a:ext cx="5177124" cy="27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15304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43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28875"/>
            <a:ext cx="508282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5424150" y="2498675"/>
            <a:ext cx="28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Distribution of predicted diameters of 200 micron droplets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50" y="1965425"/>
            <a:ext cx="3498590" cy="26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552" y="1965425"/>
            <a:ext cx="3498590" cy="26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methodology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 rot="-711236">
            <a:off x="6464150" y="3098976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 flipH="1" rot="711236">
            <a:off x="5179412" y="3098976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5584575" y="3155019"/>
            <a:ext cx="1712700" cy="1230715"/>
            <a:chOff x="5796625" y="2541798"/>
            <a:chExt cx="1712700" cy="1230715"/>
          </a:xfrm>
        </p:grpSpPr>
        <p:sp>
          <p:nvSpPr>
            <p:cNvPr id="96" name="Google Shape;96;p14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Testing the model on raw images to check performance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4"/>
          <p:cNvSpPr/>
          <p:nvPr/>
        </p:nvSpPr>
        <p:spPr>
          <a:xfrm rot="-711236">
            <a:off x="3898338" y="3098976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4331500" y="1853847"/>
            <a:ext cx="1712700" cy="1246754"/>
            <a:chOff x="4409300" y="1219942"/>
            <a:chExt cx="1712700" cy="1246754"/>
          </a:xfrm>
        </p:grpSpPr>
        <p:sp>
          <p:nvSpPr>
            <p:cNvPr id="103" name="Google Shape;103;p14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Testing the CNN for its performance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sp>
        <p:nvSpPr>
          <p:cNvPr id="108" name="Google Shape;108;p14"/>
          <p:cNvSpPr/>
          <p:nvPr/>
        </p:nvSpPr>
        <p:spPr>
          <a:xfrm flipH="1" rot="711236">
            <a:off x="2606658" y="3098976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4"/>
          <p:cNvGrpSpPr/>
          <p:nvPr/>
        </p:nvGrpSpPr>
        <p:grpSpPr>
          <a:xfrm>
            <a:off x="3075088" y="3155019"/>
            <a:ext cx="1712700" cy="1230715"/>
            <a:chOff x="3021975" y="2541798"/>
            <a:chExt cx="1712700" cy="1230715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 a CNN  on the dataset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4"/>
          <p:cNvSpPr/>
          <p:nvPr/>
        </p:nvSpPr>
        <p:spPr>
          <a:xfrm rot="-711236">
            <a:off x="1332533" y="3098976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4"/>
          <p:cNvGrpSpPr/>
          <p:nvPr/>
        </p:nvGrpSpPr>
        <p:grpSpPr>
          <a:xfrm>
            <a:off x="1788275" y="1853847"/>
            <a:ext cx="1712700" cy="1246754"/>
            <a:chOff x="1637475" y="1219942"/>
            <a:chExt cx="1712700" cy="1246754"/>
          </a:xfrm>
        </p:grpSpPr>
        <p:sp>
          <p:nvSpPr>
            <p:cNvPr id="117" name="Google Shape;117;p14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Pre-processing raw image data to create a dataset of individual droplet images with annotation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De-focus: Without 100 micron</a:t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729450" y="1793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Graphs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00" y="2119555"/>
            <a:ext cx="5335598" cy="280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15304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6375"/>
            <a:ext cx="4918974" cy="26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700" y="0"/>
            <a:ext cx="45003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5668575" y="2428875"/>
            <a:ext cx="28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Distribution of predicted diameters of 100 micron droplets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030" y="2016450"/>
            <a:ext cx="398860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00" y="2016450"/>
            <a:ext cx="398860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</a:t>
            </a:r>
            <a:r>
              <a:rPr lang="en"/>
              <a:t>-focus: Only 100 micron</a:t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Graphs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225" y="2215972"/>
            <a:ext cx="5245548" cy="275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00" y="1924600"/>
            <a:ext cx="398860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30" y="1924600"/>
            <a:ext cx="398860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Generation &amp; Pre-Processing</a:t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Contours</a:t>
            </a:r>
            <a:r>
              <a:rPr lang="en"/>
              <a:t> were detected on the raw image using OpenCV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Contours were filtered based on various parameters to obtain the ROIs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ROIs were pasted on a 512 x 512 pixel background to create uniform-size training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Annotation file was created for training labels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dataset was split into training, validation and testing sets with 10% data in both validation and testing sets,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 For bigger training datasets that included 5 or more than 5 different diameters, only droplets that fell in the 300mm range of focal plane on both sides were included in the training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In-focus: All Diameters</a:t>
            </a:r>
            <a:endParaRPr/>
          </a:p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Graphs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50" y="2640400"/>
            <a:ext cx="4042399" cy="2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50" y="2571750"/>
            <a:ext cx="4303667" cy="22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20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00" y="2006250"/>
            <a:ext cx="398860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5" y="2006250"/>
            <a:ext cx="398860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In-focus: Without 100 micron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Graphs</a:t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5" y="2437201"/>
            <a:ext cx="4303688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775" y="2480088"/>
            <a:ext cx="4140375" cy="21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1821"/>
            <a:ext cx="5627751" cy="30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363" y="2619363"/>
            <a:ext cx="461962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5627750" y="2003775"/>
            <a:ext cx="28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Distribution of predicted diameters of 100 micron droplets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00" y="2006250"/>
            <a:ext cx="398860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730" y="2006250"/>
            <a:ext cx="398860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